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6" r:id="rId2"/>
    <p:sldId id="335" r:id="rId3"/>
    <p:sldId id="277" r:id="rId4"/>
    <p:sldId id="338" r:id="rId5"/>
    <p:sldId id="340" r:id="rId6"/>
    <p:sldId id="341" r:id="rId7"/>
    <p:sldId id="342" r:id="rId8"/>
    <p:sldId id="343" r:id="rId9"/>
    <p:sldId id="279" r:id="rId10"/>
    <p:sldId id="346" r:id="rId11"/>
    <p:sldId id="347" r:id="rId12"/>
    <p:sldId id="332" r:id="rId13"/>
    <p:sldId id="333" r:id="rId14"/>
    <p:sldId id="291" r:id="rId15"/>
    <p:sldId id="345" r:id="rId16"/>
    <p:sldId id="34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33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56" autoAdjust="0"/>
    <p:restoredTop sz="94660"/>
  </p:normalViewPr>
  <p:slideViewPr>
    <p:cSldViewPr>
      <p:cViewPr varScale="1">
        <p:scale>
          <a:sx n="79" d="100"/>
          <a:sy n="79" d="100"/>
        </p:scale>
        <p:origin x="-355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11881-5591-4868-8FC4-3AFEA032076B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8451B-7B7B-4D7F-9599-4E19EC7612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00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8451B-7B7B-4D7F-9599-4E19EC76123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5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7B57-A78F-4449-A5F3-7BE7AA13412B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83278-1393-4D47-B0AF-E0EF5C25EB54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64C2-404C-4D90-A64C-D477962BDA6C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BC47-DE03-406B-A43F-E6EC0D15FF35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90E-CA4C-479E-8DBF-82ED63740B56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03A5-D45B-49A6-B0A4-9CA70E5913AA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DF7B-ABA1-4227-ADB1-48F7E7E1E77C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B8ADB-B71C-4B7F-9229-55EE637B5716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6A8A-DCAB-457C-BAFA-C83F64E62F67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36FF-F9A7-4D7E-9FA2-ADC80EFA9496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625-960D-48D7-9C6C-882D04419D83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728A86-A8E8-4CEA-8CAE-91A94B95FBB4}" type="datetime1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B:\Л. Лукмановна\100 лет ТАССР\татарстан-png-.png"/>
          <p:cNvPicPr>
            <a:picLocks noChangeAspect="1" noChangeArrowheads="1"/>
          </p:cNvPicPr>
          <p:nvPr/>
        </p:nvPicPr>
        <p:blipFill>
          <a:blip r:embed="rId2" cstate="email"/>
          <a:srcRect t="1280" r="340" b="144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339752" y="2348879"/>
            <a:ext cx="4464496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образования</a:t>
            </a:r>
            <a:endParaRPr lang="ru-RU" sz="36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ТАССР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DB79CD-E70C-437D-B9D4-4688156D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064" y="260648"/>
            <a:ext cx="3816424" cy="20161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Шаймиев</a:t>
            </a:r>
            <a:br>
              <a:rPr lang="ru-RU" sz="40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Минтимер</a:t>
            </a:r>
            <a:r>
              <a:rPr lang="ru-RU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Шарипович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3EB606-D81C-4080-A726-2BC6F58A1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88024" y="4509120"/>
            <a:ext cx="4355976" cy="135585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Президент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РТ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1991г.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2010г.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7166F966-9AD0-42BE-A9C5-2B9D99EE4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4525112" cy="648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E8D35B3-762F-4BCD-B2D6-F1193DE97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2708920"/>
            <a:ext cx="14401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89705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DB79CD-E70C-437D-B9D4-4688156D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544" y="476672"/>
            <a:ext cx="4104456" cy="19442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Минниханов</a:t>
            </a:r>
            <a:r>
              <a:rPr lang="ru-RU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Рустам </a:t>
            </a:r>
            <a:r>
              <a:rPr lang="ru-RU" sz="4000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Нургалиевич</a:t>
            </a:r>
            <a:endParaRPr lang="ru-RU" sz="40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3EB606-D81C-4080-A726-2BC6F58A1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8064" y="4653136"/>
            <a:ext cx="3635896" cy="13832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Президент РТ с 2010 года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C9BD9280-F21C-4872-A850-50421B01B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4320480" cy="6480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E8D35B3-762F-4BCD-B2D6-F1193DE97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2708920"/>
            <a:ext cx="14401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58820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 религии  –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Ислам  и  христианство</a:t>
            </a:r>
            <a:endParaRPr lang="ru-RU" altLang="ru-RU" sz="2800" b="1" cap="all" dirty="0">
              <a:ln w="0"/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B:\Л. Лукмановна\100 лет ТАССР\100 лет ТАССР\Фото\Masjid-PNG-Download-Image.png"/>
          <p:cNvPicPr>
            <a:picLocks noChangeAspect="1" noChangeArrowheads="1"/>
          </p:cNvPicPr>
          <p:nvPr/>
        </p:nvPicPr>
        <p:blipFill>
          <a:blip r:embed="rId3" cstate="email"/>
          <a:srcRect b="1385"/>
          <a:stretch>
            <a:fillRect/>
          </a:stretch>
        </p:blipFill>
        <p:spPr bwMode="auto">
          <a:xfrm flipH="1">
            <a:off x="48394" y="1603058"/>
            <a:ext cx="4140000" cy="5282326"/>
          </a:xfrm>
          <a:prstGeom prst="rect">
            <a:avLst/>
          </a:prstGeom>
          <a:noFill/>
        </p:spPr>
      </p:pic>
      <p:pic>
        <p:nvPicPr>
          <p:cNvPr id="23556" name="Picture 4" descr="B:\Л. Лукмановна\100 лет ТАССР\100 лет ТАССР\Фото\prozrachnyi_fon_yapfiles.ru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612943"/>
            <a:ext cx="4464495" cy="507596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Татарский национальный  костюм</a:t>
            </a:r>
            <a:endParaRPr lang="ru-RU" altLang="ru-RU" sz="2800" b="1" cap="all" dirty="0">
              <a:ln w="0"/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flipH="1">
            <a:off x="7461865" y="1916832"/>
            <a:ext cx="1682134" cy="4680520"/>
          </a:xfrm>
          <a:prstGeom prst="rect">
            <a:avLst/>
          </a:prstGeom>
          <a:noFill/>
        </p:spPr>
      </p:pic>
      <p:pic>
        <p:nvPicPr>
          <p:cNvPr id="9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5774024" y="1772816"/>
            <a:ext cx="1822312" cy="4824536"/>
          </a:xfrm>
          <a:prstGeom prst="rect">
            <a:avLst/>
          </a:prstGeom>
          <a:noFill/>
        </p:spPr>
      </p:pic>
      <p:pic>
        <p:nvPicPr>
          <p:cNvPr id="12" name="Picture 4" descr="D:\Л. Лукмановна\100 лет ТАССР\Фото\01873fcad5aadd34fe78e6c435bc6b30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" contrast="10000"/>
          </a:blip>
          <a:srcRect/>
          <a:stretch>
            <a:fillRect/>
          </a:stretch>
        </p:blipFill>
        <p:spPr bwMode="auto">
          <a:xfrm>
            <a:off x="3517802" y="1916832"/>
            <a:ext cx="2278334" cy="4680000"/>
          </a:xfrm>
          <a:prstGeom prst="rect">
            <a:avLst/>
          </a:prstGeom>
          <a:noFill/>
        </p:spPr>
      </p:pic>
      <p:pic>
        <p:nvPicPr>
          <p:cNvPr id="10" name="Picture 2" descr="D:\Л. Лукмановна\100 лет ТАССР\Фото\slide-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1773352"/>
            <a:ext cx="3341987" cy="48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36261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музыкальные инструменты</a:t>
            </a:r>
            <a:endParaRPr lang="ru-RU" altLang="ru-RU" sz="2800" b="1" cap="all" dirty="0">
              <a:ln w="0"/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урай ТАТАР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21017855">
            <a:off x="3609774" y="1700808"/>
            <a:ext cx="5534226" cy="28483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72200" y="328498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Курай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941168"/>
            <a:ext cx="2627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Гармонь-тальянка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гармонь тальянка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46764">
            <a:off x="49714" y="1417265"/>
            <a:ext cx="4873166" cy="36548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52120" y="6309320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8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Кубыз</a:t>
            </a:r>
            <a:endParaRPr lang="ru-RU" sz="2000" b="1" dirty="0">
              <a:solidFill>
                <a:srgbClr val="008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кубы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993772">
            <a:off x="4505807" y="3601454"/>
            <a:ext cx="4257998" cy="328717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D:\Танюша\все для презентаций\книги\ramka-kni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677671">
            <a:off x="965964" y="1311519"/>
            <a:ext cx="346165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России мест красивых много,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Татарстан мне всех милей!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Царица здесь одна – природа,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много рек, озер, полей.</a:t>
            </a:r>
          </a:p>
        </p:txBody>
      </p:sp>
      <p:sp>
        <p:nvSpPr>
          <p:cNvPr id="7" name="Прямоугольник 6"/>
          <p:cNvSpPr/>
          <p:nvPr/>
        </p:nvSpPr>
        <p:spPr>
          <a:xfrm rot="20648829">
            <a:off x="4207958" y="614770"/>
            <a:ext cx="31620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Тут матушка Казань – столица,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округе много городов...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невозможно не влюбиться 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наш Татарстан,</a:t>
            </a:r>
          </a:p>
          <a:p>
            <a:pPr marL="176213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наш край хлебов!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980728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Столетний юбилей  не только подводит итоги  бурного развития республики, но  открывает перед Татарстаном новые прекрасные перспективы. Пусть они станут явью!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t-RU" sz="6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ТАССР төзелүгә 100 ел</a:t>
            </a:r>
            <a:endParaRPr lang="ru-RU" sz="6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8914" name="Picture 2" descr="E:\Desktop\_2019_640_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7651" y="1988840"/>
            <a:ext cx="6336705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https://ds02.infourok.ru/uploads/ex/0cf3/0002f322-d8a85246/img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2F1"/>
              </a:clrFrom>
              <a:clrTo>
                <a:srgbClr val="FFF2F1">
                  <a:alpha val="0"/>
                </a:srgbClr>
              </a:clrTo>
            </a:clrChange>
          </a:blip>
          <a:srcRect t="5250" b="79000"/>
          <a:stretch>
            <a:fillRect/>
          </a:stretch>
        </p:blipFill>
        <p:spPr bwMode="auto">
          <a:xfrm rot="5400000">
            <a:off x="-1865320" y="4033669"/>
            <a:ext cx="4896546" cy="518855"/>
          </a:xfrm>
          <a:prstGeom prst="rect">
            <a:avLst/>
          </a:prstGeom>
          <a:noFill/>
        </p:spPr>
      </p:pic>
      <p:pic>
        <p:nvPicPr>
          <p:cNvPr id="7" name="Picture 4" descr="https://ds02.infourok.ru/uploads/ex/0cf3/0002f322-d8a85246/img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2F1"/>
              </a:clrFrom>
              <a:clrTo>
                <a:srgbClr val="FFF2F1">
                  <a:alpha val="0"/>
                </a:srgbClr>
              </a:clrTo>
            </a:clrChange>
          </a:blip>
          <a:srcRect t="5250" b="79000"/>
          <a:stretch>
            <a:fillRect/>
          </a:stretch>
        </p:blipFill>
        <p:spPr bwMode="auto">
          <a:xfrm rot="5400000">
            <a:off x="6113878" y="4091984"/>
            <a:ext cx="4779916" cy="51885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Desktop\ij7QD.jpg"/>
          <p:cNvPicPr>
            <a:picLocks noChangeAspect="1" noChangeArrowheads="1"/>
          </p:cNvPicPr>
          <p:nvPr/>
        </p:nvPicPr>
        <p:blipFill>
          <a:blip r:embed="rId2" cstate="print"/>
          <a:srcRect t="1770" b="2024"/>
          <a:stretch>
            <a:fillRect/>
          </a:stretch>
        </p:blipFill>
        <p:spPr bwMode="auto">
          <a:xfrm>
            <a:off x="0" y="1052735"/>
            <a:ext cx="9144000" cy="5857009"/>
          </a:xfrm>
          <a:prstGeom prst="rect">
            <a:avLst/>
          </a:prstGeom>
          <a:noFill/>
        </p:spPr>
      </p:pic>
      <p:pic>
        <p:nvPicPr>
          <p:cNvPr id="3" name="Picture 5" descr="Рисунок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История нашей республики неразрывно связана с определением национальной государственности народов бывшей Российской империи после Октябрьской революции 1917 года. </a:t>
            </a:r>
            <a:endParaRPr lang="ru-RU" sz="20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851920" y="44624"/>
            <a:ext cx="5292080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30 августа 1990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была принята Декларация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 государственном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суверенитете республики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-36512" y="44624"/>
            <a:ext cx="3672408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27 мая1920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был подписан Декрет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об образовании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ТАССР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5000"/>
          </a:blip>
          <a:srcRect/>
          <a:stretch>
            <a:fillRect/>
          </a:stretch>
        </p:blipFill>
        <p:spPr bwMode="auto">
          <a:xfrm>
            <a:off x="1" y="1845384"/>
            <a:ext cx="3588226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67125" y="1800225"/>
            <a:ext cx="5457627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Исторические и географические факторы обусловили расположение Татарстана на стыке двух крупных цивилизаций: восточной и западной, что во многом объясняет многообразие его культурного богатства.   И чем глубже изучаешь, познаешь свой город, свою республику, тем больше убеждаешься, какое бесценное духовное, архитектурное богатство оставили нам в наследство наши предки.</a:t>
            </a:r>
            <a:endParaRPr lang="ru-RU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Desktop\b977dcf69b461c2d04beace017a65e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6930283" cy="489975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052" name="Picture 4" descr="https://ds02.infourok.ru/uploads/ex/0cf3/0002f322-d8a85246/img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2F1"/>
              </a:clrFrom>
              <a:clrTo>
                <a:srgbClr val="FFF2F1">
                  <a:alpha val="0"/>
                </a:srgbClr>
              </a:clrTo>
            </a:clrChange>
          </a:blip>
          <a:srcRect t="5250" b="79000"/>
          <a:stretch>
            <a:fillRect/>
          </a:stretch>
        </p:blipFill>
        <p:spPr bwMode="auto">
          <a:xfrm rot="5400000">
            <a:off x="-1865320" y="4033669"/>
            <a:ext cx="4896546" cy="518855"/>
          </a:xfrm>
          <a:prstGeom prst="rect">
            <a:avLst/>
          </a:prstGeom>
          <a:noFill/>
        </p:spPr>
      </p:pic>
      <p:pic>
        <p:nvPicPr>
          <p:cNvPr id="6" name="Picture 4" descr="https://ds02.infourok.ru/uploads/ex/0cf3/0002f322-d8a85246/img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2F1"/>
              </a:clrFrom>
              <a:clrTo>
                <a:srgbClr val="FFF2F1">
                  <a:alpha val="0"/>
                </a:srgbClr>
              </a:clrTo>
            </a:clrChange>
          </a:blip>
          <a:srcRect t="5250" b="79000"/>
          <a:stretch>
            <a:fillRect/>
          </a:stretch>
        </p:blipFill>
        <p:spPr bwMode="auto">
          <a:xfrm rot="5400000">
            <a:off x="6235582" y="3997667"/>
            <a:ext cx="4824537" cy="51885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0-tub-ru.yandex.net/i?id=062606d483b7271051d7ecdf469157c6-67-144&amp;n=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1" y="1484784"/>
            <a:ext cx="1303613" cy="1904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59832" y="3356992"/>
            <a:ext cx="1176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C00000"/>
                </a:solidFill>
              </a:rPr>
              <a:t>Габдулла</a:t>
            </a:r>
            <a:endParaRPr lang="ru-RU" alt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C00000"/>
                </a:solidFill>
              </a:rPr>
              <a:t>Тукай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Picture 4" descr="http://im0-tub-ru.yandex.net/i?id=5fe8538164954f340f6c30c7068f26c5-15-144&amp;n=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0787" y="1484784"/>
            <a:ext cx="1383661" cy="1873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380312" y="3356992"/>
            <a:ext cx="1232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Муса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dirty="0" err="1" smtClean="0">
                <a:solidFill>
                  <a:srgbClr val="C00000"/>
                </a:solidFill>
              </a:rPr>
              <a:t>Джалиль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6309320"/>
            <a:ext cx="1754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Г.Р. Державин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60232" y="6381328"/>
            <a:ext cx="1712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Ф.И. Шаляпин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1" name="Picture 18" descr="&amp;Bcy;&amp;Scy;&amp;Ecy;. &amp;Bcy;&amp;ocy;&amp;lcy;&amp;softcy;&amp;shcy;&amp;acy;&amp;yacy; &amp;Scy;&amp;ocy;&amp;vcy;&amp;iecy;&amp;tcy;&amp;scy;&amp;kcy;&amp;acy;&amp;yacy; &amp;Ecy;&amp;ncy;&amp;tscy;&amp;icy;&amp;kcy;&amp;lcy;&amp;ocy;&amp;pcy;&amp;iecy;&amp;dcy;&amp;icy;&amp;yacy; (&amp;Ncy;&amp;Acy;) (&amp;scy;&amp;tcy;&amp;rcy;. 42) - modernlibz.ru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387243" cy="1849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827584" y="3284984"/>
            <a:ext cx="987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C00000"/>
                </a:solidFill>
              </a:rPr>
              <a:t>Каюм</a:t>
            </a:r>
            <a:endParaRPr lang="ru-RU" alt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altLang="ru-RU" dirty="0" err="1" smtClean="0">
                <a:solidFill>
                  <a:srgbClr val="C00000"/>
                </a:solidFill>
              </a:rPr>
              <a:t>Насыри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Здесь формировалась татарская культура, давшая нам не только знаменитых татарских поэтов и писателей: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Каюма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Насыри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Габдуллы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Тукая, Шарифа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Камала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Мусы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Джалиля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но и великих представителей русской культуры — Державина, Баратынского, Шаляпина.</a:t>
            </a:r>
            <a:endParaRPr lang="ru-RU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AutoShape 2" descr="https://muzikarus.ru/img.php?aHR0cDovL2NzNjIyMjE4LnZrLm1lL3Y2MjIyMTgzNjkvNGNiMTkvV01Qbl9OdkZGY1kuanB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https://muzikarus.ru/img.php?aHR0cDovL2NzNjIyMjE4LnZrLm1lL3Y2MjIyMTgzNjkvNGNiMTkvV01Qbl9OdkZGY1kuanB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4" name="Picture 6" descr="https://project.orenlib.ru/litmap/up/person/article/kam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1529" y="1484784"/>
            <a:ext cx="1322179" cy="1872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Прямоугольник 25"/>
          <p:cNvSpPr/>
          <p:nvPr/>
        </p:nvSpPr>
        <p:spPr>
          <a:xfrm>
            <a:off x="5441835" y="3356992"/>
            <a:ext cx="949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Шариф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Камал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07904" y="6381328"/>
            <a:ext cx="2073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Е.А. Баратынский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2776" name="Picture 8" descr="https://vera-eskom.ru/wp-content/uploads/2018/11/rlib-ru.jpg"/>
          <p:cNvPicPr>
            <a:picLocks noChangeAspect="1" noChangeArrowheads="1"/>
          </p:cNvPicPr>
          <p:nvPr/>
        </p:nvPicPr>
        <p:blipFill>
          <a:blip r:embed="rId6" cstate="print"/>
          <a:srcRect t="4878" b="17073"/>
          <a:stretch>
            <a:fillRect/>
          </a:stretch>
        </p:blipFill>
        <p:spPr bwMode="auto">
          <a:xfrm>
            <a:off x="971600" y="4077072"/>
            <a:ext cx="1728192" cy="2192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8" name="Picture 10" descr="http://143.r.photoshare.ru/01433/00dacf553b54a958801db38417fb07364f4a3cb6.jpg"/>
          <p:cNvPicPr>
            <a:picLocks noChangeAspect="1" noChangeArrowheads="1"/>
          </p:cNvPicPr>
          <p:nvPr/>
        </p:nvPicPr>
        <p:blipFill>
          <a:blip r:embed="rId7" cstate="print"/>
          <a:srcRect l="5527" t="4123" r="4203" b="9313"/>
          <a:stretch>
            <a:fillRect/>
          </a:stretch>
        </p:blipFill>
        <p:spPr bwMode="auto">
          <a:xfrm>
            <a:off x="3779912" y="4149080"/>
            <a:ext cx="1860424" cy="2088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780" name="AutoShape 12" descr="https://static1-repo.aif.ru/1/23/777055/90fed459e1387ac14f023fcaf526d47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2" name="AutoShape 14" descr="https://static1-repo.aif.ru/1/23/777055/90fed459e1387ac14f023fcaf526d47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AutoShape 16" descr="https://static1-repo.aif.ru/1/23/777055/90fed459e1387ac14f023fcaf526d47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5" name="Picture 17"/>
          <p:cNvPicPr>
            <a:picLocks noChangeAspect="1" noChangeArrowheads="1"/>
          </p:cNvPicPr>
          <p:nvPr/>
        </p:nvPicPr>
        <p:blipFill>
          <a:blip r:embed="rId8" cstate="print">
            <a:lum contrast="-20000"/>
          </a:blip>
          <a:srcRect l="23738" t="14563" r="51456" b="34496"/>
          <a:stretch>
            <a:fillRect/>
          </a:stretch>
        </p:blipFill>
        <p:spPr bwMode="auto">
          <a:xfrm>
            <a:off x="6732240" y="4149080"/>
            <a:ext cx="164366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0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Мы никогда не забудем, что в годы войны Казань была одной из главных кузниц победы над врагом. На территории республики сформировалось 7 дивизий, до тысячи сухопутных рот, жители республики участвовали в полевых боях. Все они с честью вынесли возложенный гражданский долг. Мы не забудем татарстанцев, отдавших жизнь за нашу многонациональную Родину.</a:t>
            </a:r>
            <a:endParaRPr lang="ru-RU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s://avatars.mds.yandex.net/get-pdb/2330427/83578156-e86d-4bea-8127-450cf3b42753/s1200"/>
          <p:cNvPicPr>
            <a:picLocks noChangeAspect="1" noChangeArrowheads="1"/>
          </p:cNvPicPr>
          <p:nvPr/>
        </p:nvPicPr>
        <p:blipFill>
          <a:blip r:embed="rId2" cstate="print"/>
          <a:srcRect t="6031"/>
          <a:stretch>
            <a:fillRect/>
          </a:stretch>
        </p:blipFill>
        <p:spPr bwMode="auto">
          <a:xfrm>
            <a:off x="395536" y="1772816"/>
            <a:ext cx="8352221" cy="508518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https://slav-academ.ru/wp-content/uploads/2017/07/1326836268_2010-04-28-aerokobra-960x640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slav-academ.ru/wp-content/uploads/2017/07/1326836268_2010-04-28-aerokobra-960x640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5" name="Picture 5" descr="E:\Desktop\1326836268_2010-04-28-aerokobra-960x64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военные годы значительно возрос промышленный потенциал республики, что послужило быстрому развитию региона в послевоенный период. </a:t>
            </a:r>
            <a:endParaRPr lang="ru-RU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Сегодня Татарстан  — это республика  передовой промышленности, науки и культуры, и эта ее роль будет только расти.  Здесь живут люди, любящие свою землю, заботящиеся о ней и вместе с тем не забывающие о своих духовных, нравственных началах.</a:t>
            </a:r>
            <a:endParaRPr lang="ru-RU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8145" t="16746" r="36573" b="28959"/>
          <a:stretch>
            <a:fillRect/>
          </a:stretch>
        </p:blipFill>
        <p:spPr bwMode="auto">
          <a:xfrm>
            <a:off x="-1" y="1268760"/>
            <a:ext cx="9144001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ндрей\Desktop\iE9kUO9oEP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2696156"/>
            <a:ext cx="4680520" cy="2881428"/>
          </a:xfrm>
          <a:prstGeom prst="rect">
            <a:avLst/>
          </a:prstGeom>
          <a:noFill/>
        </p:spPr>
      </p:pic>
      <p:pic>
        <p:nvPicPr>
          <p:cNvPr id="6" name="Содержимое 4" descr="лллл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5000"/>
          </a:blip>
          <a:srcRect/>
          <a:stretch>
            <a:fillRect/>
          </a:stretch>
        </p:blipFill>
        <p:spPr>
          <a:xfrm>
            <a:off x="467544" y="2708920"/>
            <a:ext cx="2880000" cy="2880000"/>
          </a:xfrm>
          <a:prstGeom prst="rect">
            <a:avLst/>
          </a:prstGeom>
        </p:spPr>
      </p:pic>
      <p:pic>
        <p:nvPicPr>
          <p:cNvPr id="5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0"/>
            <a:ext cx="8640960" cy="1330597"/>
          </a:xfrm>
          <a:prstGeom prst="rect">
            <a:avLst/>
          </a:prstGeom>
          <a:noFill/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259632" y="188640"/>
            <a:ext cx="64807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Государственный герб и флаг Республики Татарстан</a:t>
            </a:r>
            <a:endParaRPr lang="ru-RU" altLang="ru-RU" sz="2800" b="1" cap="all" dirty="0">
              <a:ln w="0"/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42852"/>
      </a:dk2>
      <a:lt2>
        <a:srgbClr val="AAE5A5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1225</TotalTime>
  <Words>334</Words>
  <Application>Microsoft Office PowerPoint</Application>
  <PresentationFormat>Экран (4:3)</PresentationFormat>
  <Paragraphs>53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Шаймиев Минтимер Шарипович</vt:lpstr>
      <vt:lpstr>Минниханов Рустам Нургалиевич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Татарский национальный костюм</dc:title>
  <dc:creator>ИЛЬДАР</dc:creator>
  <cp:lastModifiedBy>Татьяна</cp:lastModifiedBy>
  <cp:revision>399</cp:revision>
  <dcterms:created xsi:type="dcterms:W3CDTF">2013-05-17T13:18:03Z</dcterms:created>
  <dcterms:modified xsi:type="dcterms:W3CDTF">2020-02-28T21:00:26Z</dcterms:modified>
</cp:coreProperties>
</file>